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4A05-A7AB-4539-8309-D9B1D4A079B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FC01-21A5-49FA-9F0D-B2A2EDB63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4A05-A7AB-4539-8309-D9B1D4A079B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FC01-21A5-49FA-9F0D-B2A2EDB63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4A05-A7AB-4539-8309-D9B1D4A079B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FC01-21A5-49FA-9F0D-B2A2EDB63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4A05-A7AB-4539-8309-D9B1D4A079B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FC01-21A5-49FA-9F0D-B2A2EDB63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4A05-A7AB-4539-8309-D9B1D4A079B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FC01-21A5-49FA-9F0D-B2A2EDB63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4A05-A7AB-4539-8309-D9B1D4A079B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FC01-21A5-49FA-9F0D-B2A2EDB63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4A05-A7AB-4539-8309-D9B1D4A079B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FC01-21A5-49FA-9F0D-B2A2EDB63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4A05-A7AB-4539-8309-D9B1D4A079B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FC01-21A5-49FA-9F0D-B2A2EDB63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4A05-A7AB-4539-8309-D9B1D4A079B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FC01-21A5-49FA-9F0D-B2A2EDB63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4A05-A7AB-4539-8309-D9B1D4A079B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FC01-21A5-49FA-9F0D-B2A2EDB63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4A05-A7AB-4539-8309-D9B1D4A079B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FC01-21A5-49FA-9F0D-B2A2EDB63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4A05-A7AB-4539-8309-D9B1D4A079B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2FC01-21A5-49FA-9F0D-B2A2EDB63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623/50543732.209/0_8441c_528e3e3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7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500042"/>
            <a:ext cx="5757874" cy="16430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latin typeface="Bookman Old Style" pitchFamily="18" charset="0"/>
            </a:endParaRP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4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ru-RU" sz="4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ru-RU" sz="4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ru-RU" sz="4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AutoShape 4" descr="http://wallpampers.ru/wallpapers/15877/Light%20Rays,%20Dark%20Blue%20Background.jpg"/>
          <p:cNvSpPr>
            <a:spLocks noChangeAspect="1" noChangeArrowheads="1"/>
          </p:cNvSpPr>
          <p:nvPr/>
        </p:nvSpPr>
        <p:spPr bwMode="auto">
          <a:xfrm>
            <a:off x="4419600" y="327659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Астероиды </a:t>
            </a:r>
            <a:br>
              <a:rPr lang="ru-RU" sz="6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6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и метеориты</a:t>
            </a:r>
            <a:endParaRPr lang="ru-RU" sz="6000" b="1" i="1" dirty="0">
              <a:solidFill>
                <a:schemeClr val="accent6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6623/50543732.209/0_8441c_528e3e3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Метеорит «</a:t>
            </a:r>
            <a:r>
              <a:rPr lang="ru-RU" sz="4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Жмень</a:t>
            </a:r>
            <a:r>
              <a:rPr lang="ru-RU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»</a:t>
            </a:r>
            <a:endParaRPr lang="ru-RU" sz="4800" b="1" i="1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71612"/>
            <a:ext cx="5562622" cy="4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623/50543732.209/0_8441c_528e3e3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Метеорит «</a:t>
            </a:r>
            <a:r>
              <a:rPr lang="ru-RU" sz="4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Забродье</a:t>
            </a:r>
            <a:r>
              <a:rPr lang="ru-RU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»</a:t>
            </a:r>
            <a:endParaRPr lang="ru-RU" sz="4800" b="1" i="1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00174"/>
            <a:ext cx="5429288" cy="49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6623/50543732.209/0_8441c_528e3e3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Метеорит «Черный бор»</a:t>
            </a:r>
            <a:endParaRPr lang="ru-RU" sz="48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00174"/>
            <a:ext cx="4790339" cy="410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vatit.com/upload/medialibrary/b05/b0594fdc86e787879d0c12c27974bf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076" y="2857496"/>
            <a:ext cx="3971924" cy="165416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Спасибо за внимание!!!</a:t>
            </a:r>
            <a:endParaRPr lang="ru-RU" sz="4000" b="1" i="1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http://file.mobilmusic.ru/9b/bc/c2/9523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428" y="3837383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623/50543732.209/0_8441c_528e3e3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76" cy="6858000"/>
          </a:xfrm>
          <a:prstGeom prst="rect">
            <a:avLst/>
          </a:prstGeom>
          <a:noFill/>
        </p:spPr>
      </p:pic>
      <p:pic>
        <p:nvPicPr>
          <p:cNvPr id="5" name="Picture 4" descr="http://vhoroscope.ru/images/news/asteroid_Icaru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143932" cy="45809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928934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Астероид «Икар»   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143512"/>
            <a:ext cx="83582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Bookman Old Style" pitchFamily="18" charset="0"/>
              </a:rPr>
              <a:t>сближается с Землёй каждые 9, 19 и 38 лет. Последний раз астероид сближался в 1996 </a:t>
            </a:r>
            <a:r>
              <a:rPr lang="ru-RU" sz="2200" dirty="0" smtClean="0">
                <a:solidFill>
                  <a:schemeClr val="bg1"/>
                </a:solidFill>
                <a:latin typeface="Bookman Old Style" pitchFamily="18" charset="0"/>
              </a:rPr>
              <a:t>году</a:t>
            </a:r>
            <a:r>
              <a:rPr lang="ru-RU" sz="2200" dirty="0">
                <a:solidFill>
                  <a:schemeClr val="bg1"/>
                </a:solidFill>
                <a:latin typeface="Bookman Old Style" pitchFamily="18" charset="0"/>
              </a:rPr>
              <a:t> и пролетел на расстоянии 15,1 </a:t>
            </a:r>
            <a:r>
              <a:rPr lang="ru-RU" sz="2200" dirty="0" err="1">
                <a:solidFill>
                  <a:schemeClr val="bg1"/>
                </a:solidFill>
                <a:latin typeface="Bookman Old Style" pitchFamily="18" charset="0"/>
              </a:rPr>
              <a:t>млн</a:t>
            </a:r>
            <a:r>
              <a:rPr lang="ru-RU" sz="2200" dirty="0">
                <a:solidFill>
                  <a:schemeClr val="bg1"/>
                </a:solidFill>
                <a:latin typeface="Bookman Old Style" pitchFamily="18" charset="0"/>
              </a:rPr>
              <a:t> км. Следующее приближение к нашей планете будет в 2015 </a:t>
            </a:r>
            <a:r>
              <a:rPr lang="ru-RU" sz="2200" dirty="0" smtClean="0">
                <a:solidFill>
                  <a:schemeClr val="bg1"/>
                </a:solidFill>
                <a:latin typeface="Bookman Old Style" pitchFamily="18" charset="0"/>
              </a:rPr>
              <a:t>году — </a:t>
            </a:r>
            <a:r>
              <a:rPr lang="ru-RU" sz="2200" dirty="0">
                <a:solidFill>
                  <a:schemeClr val="bg1"/>
                </a:solidFill>
                <a:latin typeface="Bookman Old Style" pitchFamily="18" charset="0"/>
              </a:rPr>
              <a:t>астероид должен пролететь на расстоянии 8,1 </a:t>
            </a:r>
            <a:r>
              <a:rPr lang="ru-RU" sz="2200" dirty="0" err="1">
                <a:solidFill>
                  <a:schemeClr val="bg1"/>
                </a:solidFill>
                <a:latin typeface="Bookman Old Style" pitchFamily="18" charset="0"/>
              </a:rPr>
              <a:t>млн</a:t>
            </a:r>
            <a:r>
              <a:rPr lang="ru-RU" sz="2200" dirty="0">
                <a:solidFill>
                  <a:schemeClr val="bg1"/>
                </a:solidFill>
                <a:latin typeface="Bookman Old Style" pitchFamily="18" charset="0"/>
              </a:rPr>
              <a:t> км от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6623/50543732.209/0_8441c_528e3e3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48" y="0"/>
            <a:ext cx="9161476" cy="6858000"/>
          </a:xfrm>
          <a:prstGeom prst="rect">
            <a:avLst/>
          </a:prstGeom>
          <a:noFill/>
        </p:spPr>
      </p:pic>
      <p:pic>
        <p:nvPicPr>
          <p:cNvPr id="1026" name="Picture 2" descr="http://upload.wikimedia.org/wikipedia/commons/5/55/Halley's_Comet,_1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192688" cy="469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3628" y="5301208"/>
            <a:ext cx="7308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Кометы также могут проходить достаточно близко от Земли. В 1986 г. комета «Галлея»  сблизилась с Землей на 60 млн. км. Это говорит о потенциальной возможности столкновения Земли с космическим телом. Похожий пример имеет Тунгусское явление.</a:t>
            </a:r>
          </a:p>
        </p:txBody>
      </p:sp>
    </p:spTree>
    <p:extLst>
      <p:ext uri="{BB962C8B-B14F-4D97-AF65-F5344CB8AC3E}">
        <p14:creationId xmlns:p14="http://schemas.microsoft.com/office/powerpoint/2010/main" val="41598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8/99/899/99899585_3109898_Ah_zvezd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C000"/>
                </a:solidFill>
              </a:rPr>
              <a:t>Тело, упавшее на земную поверхность называется </a:t>
            </a:r>
            <a:endParaRPr lang="ru-RU" sz="3200" dirty="0" smtClean="0">
              <a:solidFill>
                <a:srgbClr val="FFC000"/>
              </a:solidFill>
            </a:endParaRPr>
          </a:p>
          <a:p>
            <a:pPr algn="ctr"/>
            <a:endParaRPr lang="ru-RU" sz="3200" dirty="0">
              <a:solidFill>
                <a:srgbClr val="FFC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метеорит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q-wallpapers.ru/wallpapers/9/hq-wallpapers_ru_nature_40649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"/>
            <a:ext cx="9144000" cy="68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32656"/>
            <a:ext cx="73448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Метеоритные тела могут довольно часто проникать в атмосферу.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Обычно </a:t>
            </a:r>
            <a:r>
              <a:rPr lang="ru-RU" sz="2400" dirty="0">
                <a:solidFill>
                  <a:srgbClr val="FFFF00"/>
                </a:solidFill>
              </a:rPr>
              <a:t>сгорают в атмосфере, оставляя яркие вспышки –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метеоры.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Наиболее </a:t>
            </a:r>
            <a:r>
              <a:rPr lang="ru-RU" sz="2400" dirty="0">
                <a:solidFill>
                  <a:srgbClr val="FFFF00"/>
                </a:solidFill>
              </a:rPr>
              <a:t>яркие вспышки –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болиды. </a:t>
            </a:r>
            <a:endParaRPr lang="ru-RU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400" dirty="0">
              <a:solidFill>
                <a:srgbClr val="FFFF00"/>
              </a:solidFill>
            </a:endParaRP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endParaRPr lang="ru-RU" sz="2400" dirty="0">
              <a:solidFill>
                <a:srgbClr val="FFFF00"/>
              </a:solidFill>
            </a:endParaRP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endParaRPr lang="ru-RU" sz="2400" dirty="0">
              <a:solidFill>
                <a:srgbClr val="FFFF00"/>
              </a:solidFill>
            </a:endParaRP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Яркость </a:t>
            </a:r>
            <a:r>
              <a:rPr lang="ru-RU" sz="2400" dirty="0">
                <a:solidFill>
                  <a:srgbClr val="FFFF00"/>
                </a:solidFill>
              </a:rPr>
              <a:t>болидов может быть сопоставима с яркостью Луны, некоторые болиды можно наблюдать даже днем. </a:t>
            </a:r>
          </a:p>
        </p:txBody>
      </p:sp>
    </p:spTree>
    <p:extLst>
      <p:ext uri="{BB962C8B-B14F-4D97-AF65-F5344CB8AC3E}">
        <p14:creationId xmlns:p14="http://schemas.microsoft.com/office/powerpoint/2010/main" val="19756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623/50543732.209/0_8441c_528e3e3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Метеориты, найденные на территории Беларуси</a:t>
            </a:r>
            <a:endParaRPr lang="ru-RU" sz="4000" b="1" i="1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6572296" cy="526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623/50543732.209/0_8441c_528e3e3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Метеорит «Брагин»</a:t>
            </a:r>
            <a:endParaRPr lang="ru-RU" sz="4800" b="1" i="1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7" y="1214423"/>
            <a:ext cx="4214842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6623/50543732.209/0_8441c_528e3e3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Метеорит «</a:t>
            </a:r>
            <a:r>
              <a:rPr lang="ru-RU" sz="4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Греск</a:t>
            </a:r>
            <a:r>
              <a:rPr lang="ru-RU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»</a:t>
            </a:r>
            <a:endParaRPr lang="ru-RU" sz="4800" b="1" i="1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36843" t="19218" r="33792" b="10795"/>
          <a:stretch>
            <a:fillRect/>
          </a:stretch>
        </p:blipFill>
        <p:spPr bwMode="auto">
          <a:xfrm>
            <a:off x="2500298" y="1357298"/>
            <a:ext cx="3643338" cy="529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D24D09-FD79-45C6-871C-7A7688843951}"/>
</file>

<file path=customXml/itemProps2.xml><?xml version="1.0" encoding="utf-8"?>
<ds:datastoreItem xmlns:ds="http://schemas.openxmlformats.org/officeDocument/2006/customXml" ds:itemID="{F393E6E9-DEE2-4A5A-93A8-9FF8DB8854F3}"/>
</file>

<file path=customXml/itemProps3.xml><?xml version="1.0" encoding="utf-8"?>
<ds:datastoreItem xmlns:ds="http://schemas.openxmlformats.org/officeDocument/2006/customXml" ds:itemID="{C2905E56-30B5-4F9F-92B8-D54F024C7952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145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Астероиды  и метеориты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Метеориты, найденные на территории Беларуси</vt:lpstr>
      <vt:lpstr>Метеорит «Брагин»</vt:lpstr>
      <vt:lpstr>Метеорит «Греск»</vt:lpstr>
      <vt:lpstr>Метеорит «Жмень»</vt:lpstr>
      <vt:lpstr>Метеорит «Забродье»</vt:lpstr>
      <vt:lpstr>Метеорит «Черный бор»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Астероиды и метеориты</dc:title>
  <dc:creator>seven</dc:creator>
  <cp:lastModifiedBy>Marina</cp:lastModifiedBy>
  <cp:revision>22</cp:revision>
  <dcterms:created xsi:type="dcterms:W3CDTF">2013-10-22T10:09:34Z</dcterms:created>
  <dcterms:modified xsi:type="dcterms:W3CDTF">2016-01-10T15:33:38Z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